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76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585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65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43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261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72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10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53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707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29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27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9ECA-C762-42CA-BD1F-65D1C6884925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39096-A3C6-47B5-830A-9BD3330282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85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10" y="0"/>
            <a:ext cx="91732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759"/>
            <a:ext cx="9140908" cy="687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7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0" y="0"/>
            <a:ext cx="9145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7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1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88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5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Prikaz na zaslonu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Tihomir Kosec</cp:lastModifiedBy>
  <cp:revision>4</cp:revision>
  <dcterms:created xsi:type="dcterms:W3CDTF">2018-05-09T14:24:59Z</dcterms:created>
  <dcterms:modified xsi:type="dcterms:W3CDTF">2018-05-11T13:03:13Z</dcterms:modified>
</cp:coreProperties>
</file>